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71" r:id="rId11"/>
    <p:sldId id="268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yxa Erika" initials="HE" lastIdx="2" clrIdx="0">
    <p:extLst>
      <p:ext uri="{19B8F6BF-5375-455C-9EA6-DF929625EA0E}">
        <p15:presenceInfo xmlns:p15="http://schemas.microsoft.com/office/powerpoint/2012/main" userId="S-1-5-21-2882460586-1210076803-3546404599-12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E791E-02D5-458F-AB7A-4544FFA32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F55531-0EE3-4039-835D-579CC984D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48AF85-93B3-4B92-B811-15F581D52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4301-CC07-455C-80EB-B9182021090E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F0B190-102F-461E-9449-B6282F40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866C9E-5F32-45BC-9BFE-B726857B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00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1AE06-3D58-4CA3-BC18-A65E4E197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D1B5BE-9FE8-46F8-B036-48A16DF6D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752427-22E0-46CE-861F-85B8A5C0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4301-CC07-455C-80EB-B9182021090E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6158BE-E84A-4643-B5BA-EDAA1D32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7F32ED-346E-4AFD-9AAF-6B4D8A6A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74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14CB8B-EDF3-4A59-B663-D9174D085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E9F1D2-1F09-48A9-82E8-2ECC4777E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4DFFD5-D1A6-4FD7-99BF-7CC55245C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4301-CC07-455C-80EB-B9182021090E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584F1F-610B-4E46-84BB-C096D432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455F84-6951-4382-93C7-5B301C20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05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D6D5D-3A62-487D-909D-6CF05FB6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C0A7A-F186-4C3C-B18C-DF1B52030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A4BB53-2EE4-469A-A781-1690EF06D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4301-CC07-455C-80EB-B9182021090E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DF317B-73A8-4DFF-84D4-3DB1AAC56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EEAE97-68C9-4BF0-A905-750D48C0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46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5B615D-5BF0-43BE-BD6E-AD3C8272E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36ED16-BD5F-40F3-8EAE-C002750E1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8BE1AC-CD97-43FE-8684-6E009A92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4301-CC07-455C-80EB-B9182021090E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1AE13F-0476-402F-B666-4AA67864D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A67835-3A39-4AC6-B1CF-B2F7E391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66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CF402B-B6AD-433C-9D18-DBE7ACE9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2173B7-1FFB-4BAF-95AF-F22770FB1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2694AA-FC6B-4CA0-9511-F27765A43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DC07E0-9318-4D46-90BE-E033829D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4301-CC07-455C-80EB-B9182021090E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362BF0-0264-4788-9AB0-BCFABFCA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FE7BB7-5D3F-44F1-A0AE-641C4ABE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7221D-2D1E-4819-A60D-A7CD7A7E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4315E4-8F69-46CC-BB41-20413DB44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BF7620-5D2A-4503-8D63-433C42055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E5A8E6E-EAFA-4496-BA9C-84E9F5772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321999B-D427-48A4-8357-A56355228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5D16B12-819F-44D9-AF81-5FCF3CD25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4301-CC07-455C-80EB-B9182021090E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4FEAA49-7A27-470D-9A13-4A64C49C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4DBBA08-98B2-44D2-B594-566E4627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8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5C17AF-9E95-4F0B-887C-B6068088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FCCDC6B-9ACB-43A9-82B4-45A3CFD0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4301-CC07-455C-80EB-B9182021090E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705F6F8-E814-4E99-B248-4C635E140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DD1A81A-2A7C-46FC-9D98-5FB6715A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87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144493B-BBDD-4E68-B40F-E71D11E6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4301-CC07-455C-80EB-B9182021090E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92E31D2-9382-4D55-BE7B-3BAA1BAC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ABCDFD-6ECB-404F-984D-B75552E06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59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A09A44-D0A6-42C2-8C52-FCFCD7391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2E5298-2455-41B3-AF59-5FCF4788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7D2A2C-1A8E-4A36-BF0F-7ACA9458C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40DC97-D536-4837-AA5D-8ADE873E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4301-CC07-455C-80EB-B9182021090E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3527A5-07C5-42C8-9D77-FCC982058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02F1BB-9B01-41F2-B728-F9813EB6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81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58109-3492-4184-BE96-7A1A48427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EA7402F-A18E-4659-9456-4B7F12FF5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06E2D8-8007-4337-AE68-2881B0EE3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FB8A3AC-2079-41DD-A2FF-076B432D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4301-CC07-455C-80EB-B9182021090E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043925-5834-4141-99C1-FB10A3529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440D37-FFEE-435B-BDBF-AA931DAF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26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A13613C-2E1C-48D6-8C3C-E9414F370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58F245-91CE-4248-8885-3B07B7853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CBA5AE-C01C-471A-8AF3-01C0DF1FCD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44301-CC07-455C-80EB-B9182021090E}" type="datetimeFigureOut">
              <a:rPr lang="cs-CZ" smtClean="0"/>
              <a:t>03.05.2020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67B235-02CC-435B-AF42-A344B986E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E31DAB-9198-46B0-AAA2-6D31BAD64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00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office.com/?omkt=cs-cz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&#353;koly@skola.zsmilovice.cz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vomackova.2015@skola.zsmilovice.cz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ffice 365 Pro nyní za exkluzivně nízkou cenu! [sponzorovaný ...">
            <a:extLst>
              <a:ext uri="{FF2B5EF4-FFF2-40B4-BE49-F238E27FC236}">
                <a16:creationId xmlns:a16="http://schemas.microsoft.com/office/drawing/2014/main" id="{2A668B9F-2334-48BA-9367-19248839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33FA3C0-E9B1-41F3-83F9-C742BE57E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390" y="5012702"/>
            <a:ext cx="11792932" cy="1702373"/>
          </a:xfrm>
        </p:spPr>
        <p:txBody>
          <a:bodyPr>
            <a:normAutofit/>
          </a:bodyPr>
          <a:lstStyle/>
          <a:p>
            <a:r>
              <a:rPr lang="cs-CZ" b="1" dirty="0"/>
              <a:t>Přihlašování do Microsoft Office 365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098784-D054-49C4-8A3E-58247BDAF1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2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55" y="905188"/>
            <a:ext cx="10029372" cy="509826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762969" y="4303835"/>
            <a:ext cx="295919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2. Odhlášení z účtu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818742" y="124567"/>
            <a:ext cx="309417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1. Klikni na svou ikonu</a:t>
            </a:r>
            <a:endParaRPr lang="cs-CZ" sz="2400" dirty="0"/>
          </a:p>
        </p:txBody>
      </p:sp>
      <p:sp>
        <p:nvSpPr>
          <p:cNvPr id="7" name="Šipka doleva 6"/>
          <p:cNvSpPr/>
          <p:nvPr/>
        </p:nvSpPr>
        <p:spPr>
          <a:xfrm>
            <a:off x="10566400" y="798286"/>
            <a:ext cx="1346512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nahoru 7"/>
          <p:cNvSpPr/>
          <p:nvPr/>
        </p:nvSpPr>
        <p:spPr>
          <a:xfrm>
            <a:off x="9000250" y="3117945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8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5956F756-50AB-4F49-A6A1-5541DBE6FAF6}"/>
              </a:ext>
            </a:extLst>
          </p:cNvPr>
          <p:cNvSpPr/>
          <p:nvPr/>
        </p:nvSpPr>
        <p:spPr>
          <a:xfrm>
            <a:off x="2639505" y="1923068"/>
            <a:ext cx="6862714" cy="3271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Věřím, že přihlášení </a:t>
            </a:r>
            <a:r>
              <a:rPr lang="cs-CZ" sz="3200" b="1">
                <a:solidFill>
                  <a:schemeClr val="tx1"/>
                </a:solidFill>
              </a:rPr>
              <a:t>úspěšně </a:t>
            </a:r>
            <a:r>
              <a:rPr lang="cs-CZ" sz="3200" b="1" smtClean="0">
                <a:solidFill>
                  <a:schemeClr val="tx1"/>
                </a:solidFill>
              </a:rPr>
              <a:t>proběhlo </a:t>
            </a:r>
            <a:r>
              <a:rPr lang="cs-CZ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cs-CZ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388D99C-438F-4832-9F53-EF7E5F15D5D3}"/>
              </a:ext>
            </a:extLst>
          </p:cNvPr>
          <p:cNvSpPr txBox="1"/>
          <p:nvPr/>
        </p:nvSpPr>
        <p:spPr>
          <a:xfrm>
            <a:off x="6066971" y="3713345"/>
            <a:ext cx="5627862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Můžeš se přihlásit i pomocí tohoto odkazu:</a:t>
            </a:r>
          </a:p>
          <a:p>
            <a:endParaRPr lang="cs-CZ" sz="2400" dirty="0" smtClean="0"/>
          </a:p>
          <a:p>
            <a:r>
              <a:rPr lang="cs-CZ" sz="2400" dirty="0">
                <a:hlinkClick r:id="rId2"/>
              </a:rPr>
              <a:t>https://www.office.com/?omkt=cs-cz</a:t>
            </a:r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65" y="160364"/>
            <a:ext cx="2882258" cy="6451600"/>
          </a:xfrm>
          <a:prstGeom prst="rect">
            <a:avLst/>
          </a:prstGeom>
        </p:spPr>
      </p:pic>
      <p:sp>
        <p:nvSpPr>
          <p:cNvPr id="6" name="Šipka doleva 5"/>
          <p:cNvSpPr/>
          <p:nvPr/>
        </p:nvSpPr>
        <p:spPr>
          <a:xfrm>
            <a:off x="3231043" y="421621"/>
            <a:ext cx="3313906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558469" y="465871"/>
            <a:ext cx="419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2. Klikni na ikonu Office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94510" y="3667178"/>
            <a:ext cx="18566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1. </a:t>
            </a:r>
          </a:p>
          <a:p>
            <a:r>
              <a:rPr lang="cs-CZ" sz="2400" dirty="0" smtClean="0"/>
              <a:t>V nabídce Start napiš do vyhledávače Office</a:t>
            </a:r>
            <a:endParaRPr lang="cs-CZ" sz="2400" dirty="0"/>
          </a:p>
        </p:txBody>
      </p:sp>
      <p:sp>
        <p:nvSpPr>
          <p:cNvPr id="9" name="Zahnutá šipka nahoru 8"/>
          <p:cNvSpPr/>
          <p:nvPr/>
        </p:nvSpPr>
        <p:spPr>
          <a:xfrm>
            <a:off x="1084489" y="5929336"/>
            <a:ext cx="1216152" cy="73152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7FD6353-A698-431A-A342-3886C6253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6" y="49944"/>
            <a:ext cx="8710507" cy="680805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076967" y="3716606"/>
            <a:ext cx="27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Klikni na „přihlásit se“</a:t>
            </a:r>
            <a:endParaRPr lang="cs-CZ" b="1" dirty="0"/>
          </a:p>
        </p:txBody>
      </p:sp>
      <p:sp>
        <p:nvSpPr>
          <p:cNvPr id="10" name="Šipka doleva 9"/>
          <p:cNvSpPr/>
          <p:nvPr/>
        </p:nvSpPr>
        <p:spPr>
          <a:xfrm>
            <a:off x="2656114" y="3658956"/>
            <a:ext cx="2320119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378857" y="3716606"/>
            <a:ext cx="12772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Přihlásit se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333ABC2-634E-458A-9007-34169F9B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50" y="357187"/>
            <a:ext cx="5448300" cy="6143625"/>
          </a:xfrm>
          <a:prstGeom prst="rect">
            <a:avLst/>
          </a:prstGeom>
        </p:spPr>
      </p:pic>
      <p:sp>
        <p:nvSpPr>
          <p:cNvPr id="3" name="Obdélník: se zakulacenými rohy na opačné straně 2">
            <a:extLst>
              <a:ext uri="{FF2B5EF4-FFF2-40B4-BE49-F238E27FC236}">
                <a16:creationId xmlns:a16="http://schemas.microsoft.com/office/drawing/2014/main" id="{C7BAC9EE-1D09-4DFD-AEB0-C80B14D91405}"/>
              </a:ext>
            </a:extLst>
          </p:cNvPr>
          <p:cNvSpPr/>
          <p:nvPr/>
        </p:nvSpPr>
        <p:spPr>
          <a:xfrm>
            <a:off x="6476215" y="2130457"/>
            <a:ext cx="5316717" cy="309199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Vybereš si </a:t>
            </a:r>
            <a:r>
              <a:rPr lang="cs-CZ" sz="2400" b="1" dirty="0">
                <a:solidFill>
                  <a:srgbClr val="FF0000"/>
                </a:solidFill>
              </a:rPr>
              <a:t>pracovní nebo školní </a:t>
            </a:r>
            <a:r>
              <a:rPr lang="cs-CZ" sz="2400" b="1" dirty="0">
                <a:solidFill>
                  <a:schemeClr val="tx1"/>
                </a:solidFill>
              </a:rPr>
              <a:t>účet a zvolíš </a:t>
            </a:r>
          </a:p>
          <a:p>
            <a:pPr algn="ctr"/>
            <a:endParaRPr lang="cs-CZ" sz="2400" b="1" dirty="0">
              <a:solidFill>
                <a:schemeClr val="tx1"/>
              </a:solidFill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Pokračovat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33014" y="2021275"/>
            <a:ext cx="2224585" cy="218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eva 4"/>
          <p:cNvSpPr/>
          <p:nvPr/>
        </p:nvSpPr>
        <p:spPr>
          <a:xfrm>
            <a:off x="4226500" y="3298371"/>
            <a:ext cx="3320929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4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8A5BBFF-CE8F-4D45-8418-44F5D9A0E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37" y="84842"/>
            <a:ext cx="7048500" cy="6773158"/>
          </a:xfrm>
          <a:prstGeom prst="rect">
            <a:avLst/>
          </a:prstGeom>
        </p:spPr>
      </p:pic>
      <p:sp>
        <p:nvSpPr>
          <p:cNvPr id="3" name="Šipka: pětiúhelník 2">
            <a:extLst>
              <a:ext uri="{FF2B5EF4-FFF2-40B4-BE49-F238E27FC236}">
                <a16:creationId xmlns:a16="http://schemas.microsoft.com/office/drawing/2014/main" id="{51E5035D-786D-470E-8EA9-C32F6E877333}"/>
              </a:ext>
            </a:extLst>
          </p:cNvPr>
          <p:cNvSpPr/>
          <p:nvPr/>
        </p:nvSpPr>
        <p:spPr>
          <a:xfrm flipH="1">
            <a:off x="6100549" y="913414"/>
            <a:ext cx="6091450" cy="537820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Pro přihlášení zadáš jméno jako do školního účtu ve formátu</a:t>
            </a:r>
            <a:r>
              <a:rPr lang="cs-CZ" u="sng" dirty="0"/>
              <a:t> </a:t>
            </a:r>
            <a:r>
              <a:rPr lang="cs-CZ" u="sng" dirty="0" err="1" smtClean="0">
                <a:solidFill>
                  <a:srgbClr val="0070C0"/>
                </a:solidFill>
              </a:rPr>
              <a:t>příjmení.rok</a:t>
            </a:r>
            <a:r>
              <a:rPr lang="cs-CZ" u="sng" dirty="0" smtClean="0">
                <a:solidFill>
                  <a:srgbClr val="0070C0"/>
                </a:solidFill>
              </a:rPr>
              <a:t> </a:t>
            </a:r>
            <a:r>
              <a:rPr lang="cs-CZ" u="sng" dirty="0">
                <a:solidFill>
                  <a:srgbClr val="0070C0"/>
                </a:solidFill>
              </a:rPr>
              <a:t>nástupu do </a:t>
            </a:r>
            <a:r>
              <a:rPr lang="cs-CZ" u="sng" dirty="0" smtClean="0">
                <a:solidFill>
                  <a:srgbClr val="0070C0"/>
                </a:solidFill>
                <a:hlinkClick r:id="rId3"/>
              </a:rPr>
              <a:t>školy@skola.zsmilovice.cz</a:t>
            </a:r>
            <a:endParaRPr lang="cs-CZ" u="sng" dirty="0" smtClean="0">
              <a:solidFill>
                <a:srgbClr val="0070C0"/>
              </a:solidFill>
            </a:endParaRPr>
          </a:p>
          <a:p>
            <a:pPr algn="ctr"/>
            <a:endParaRPr lang="cs-CZ" sz="2000" u="sng" dirty="0">
              <a:solidFill>
                <a:srgbClr val="0070C0"/>
              </a:solidFill>
            </a:endParaRPr>
          </a:p>
          <a:p>
            <a:pPr algn="ctr"/>
            <a:r>
              <a:rPr lang="cs-CZ" dirty="0"/>
              <a:t>např. </a:t>
            </a:r>
            <a:r>
              <a:rPr lang="cs-CZ" u="sng" dirty="0" smtClean="0">
                <a:hlinkClick r:id="rId4"/>
              </a:rPr>
              <a:t>vomackova.2015@skola.zsmilovice.cz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306471" y="2879677"/>
            <a:ext cx="3916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  <a:r>
              <a:rPr lang="cs-CZ" dirty="0" smtClean="0"/>
              <a:t>omackova.2015@skola.zsmilovice.cz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4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B2C0100-7F2D-413A-AF13-80866909E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0"/>
            <a:ext cx="7048500" cy="6858000"/>
          </a:xfrm>
          <a:prstGeom prst="rect">
            <a:avLst/>
          </a:prstGeom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3858A4E8-961F-44F1-B01E-E5C60E6A8F3F}"/>
              </a:ext>
            </a:extLst>
          </p:cNvPr>
          <p:cNvSpPr/>
          <p:nvPr/>
        </p:nvSpPr>
        <p:spPr>
          <a:xfrm>
            <a:off x="8568965" y="2300140"/>
            <a:ext cx="3289955" cy="3073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Heslo je stejné jako používáš u</a:t>
            </a:r>
            <a:r>
              <a:rPr lang="cs-CZ" sz="2000" b="1" dirty="0" smtClean="0"/>
              <a:t> školního účtu (kterým </a:t>
            </a:r>
            <a:r>
              <a:rPr lang="cs-CZ" sz="2000" b="1" dirty="0"/>
              <a:t>se </a:t>
            </a:r>
            <a:r>
              <a:rPr lang="cs-CZ" sz="2000" b="1" dirty="0" smtClean="0"/>
              <a:t>přihlašuješ)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754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BA38B77-7FEF-4216-96DC-B279AF7A4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61" t="7560"/>
          <a:stretch/>
        </p:blipFill>
        <p:spPr>
          <a:xfrm>
            <a:off x="533093" y="636309"/>
            <a:ext cx="5562907" cy="549582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C7FB319-195C-423F-B2B2-108996BE6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484" y="546755"/>
            <a:ext cx="5740530" cy="5585381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F299F12-CA73-4F62-8753-D45B48EBCF9A}"/>
              </a:ext>
            </a:extLst>
          </p:cNvPr>
          <p:cNvSpPr/>
          <p:nvPr/>
        </p:nvSpPr>
        <p:spPr>
          <a:xfrm>
            <a:off x="4675695" y="4110087"/>
            <a:ext cx="3157979" cy="226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Může to chvilku trvat, pro potvrzení zvolíš tlačítko hotovo</a:t>
            </a:r>
          </a:p>
        </p:txBody>
      </p:sp>
    </p:spTree>
    <p:extLst>
      <p:ext uri="{BB962C8B-B14F-4D97-AF65-F5344CB8AC3E}">
        <p14:creationId xmlns:p14="http://schemas.microsoft.com/office/powerpoint/2010/main" val="181638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2135F8F-F292-4935-8562-2F9C59952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402" y="2997941"/>
            <a:ext cx="6188427" cy="2520811"/>
          </a:xfrm>
          <a:prstGeom prst="rect">
            <a:avLst/>
          </a:prstGeom>
        </p:spPr>
      </p:pic>
      <p:sp>
        <p:nvSpPr>
          <p:cNvPr id="4" name="Bublinový popisek: se šipkou dolů 3">
            <a:extLst>
              <a:ext uri="{FF2B5EF4-FFF2-40B4-BE49-F238E27FC236}">
                <a16:creationId xmlns:a16="http://schemas.microsoft.com/office/drawing/2014/main" id="{7E32F21A-9693-4C67-B99D-BC32CC615A6C}"/>
              </a:ext>
            </a:extLst>
          </p:cNvPr>
          <p:cNvSpPr/>
          <p:nvPr/>
        </p:nvSpPr>
        <p:spPr>
          <a:xfrm>
            <a:off x="4777392" y="293104"/>
            <a:ext cx="2196445" cy="2508178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Možnost mít rychlý přístup na dolní liště hlavního panelu</a:t>
            </a:r>
          </a:p>
        </p:txBody>
      </p:sp>
    </p:spTree>
    <p:extLst>
      <p:ext uri="{BB962C8B-B14F-4D97-AF65-F5344CB8AC3E}">
        <p14:creationId xmlns:p14="http://schemas.microsoft.com/office/powerpoint/2010/main" val="8803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6625603-F077-41E9-83F3-4263D5820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891" y="0"/>
            <a:ext cx="8605137" cy="6725700"/>
          </a:xfrm>
          <a:prstGeom prst="rect">
            <a:avLst/>
          </a:prstGeom>
        </p:spPr>
      </p:pic>
      <p:sp>
        <p:nvSpPr>
          <p:cNvPr id="3" name="Bublinový popisek: se šipkou nahoru 4">
            <a:extLst>
              <a:ext uri="{FF2B5EF4-FFF2-40B4-BE49-F238E27FC236}">
                <a16:creationId xmlns:a16="http://schemas.microsoft.com/office/drawing/2014/main" id="{CBE80BFB-3521-4F3E-9425-E9705263871B}"/>
              </a:ext>
            </a:extLst>
          </p:cNvPr>
          <p:cNvSpPr/>
          <p:nvPr/>
        </p:nvSpPr>
        <p:spPr>
          <a:xfrm>
            <a:off x="1471080" y="3096705"/>
            <a:ext cx="5901179" cy="3761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Zde je </a:t>
            </a:r>
            <a:r>
              <a:rPr lang="cs-CZ" sz="2000" b="1" dirty="0">
                <a:solidFill>
                  <a:schemeClr val="tx1"/>
                </a:solidFill>
              </a:rPr>
              <a:t>hlavní panel </a:t>
            </a:r>
            <a:r>
              <a:rPr lang="cs-CZ" sz="2000" dirty="0">
                <a:solidFill>
                  <a:schemeClr val="tx1"/>
                </a:solidFill>
              </a:rPr>
              <a:t>se všemi aplikacemi. Zde máš vše, co můžeš využívat pro vytváření dokumentů a </a:t>
            </a:r>
            <a:r>
              <a:rPr lang="cs-CZ" sz="2000" dirty="0" smtClean="0">
                <a:solidFill>
                  <a:schemeClr val="tx1"/>
                </a:solidFill>
              </a:rPr>
              <a:t>zároveň </a:t>
            </a:r>
            <a:r>
              <a:rPr lang="cs-CZ" sz="2000" dirty="0">
                <a:solidFill>
                  <a:schemeClr val="tx1"/>
                </a:solidFill>
              </a:rPr>
              <a:t>je v tomto prostředí </a:t>
            </a:r>
            <a:r>
              <a:rPr lang="cs-CZ" sz="2000" dirty="0" smtClean="0">
                <a:solidFill>
                  <a:schemeClr val="tx1"/>
                </a:solidFill>
              </a:rPr>
              <a:t>i odevzdat</a:t>
            </a:r>
            <a:r>
              <a:rPr lang="cs-CZ" sz="2000" dirty="0">
                <a:solidFill>
                  <a:schemeClr val="tx1"/>
                </a:solidFill>
              </a:rPr>
              <a:t>. Nahoře jsou </a:t>
            </a:r>
            <a:r>
              <a:rPr lang="cs-CZ" sz="2000" b="1" dirty="0" err="1">
                <a:solidFill>
                  <a:schemeClr val="tx1"/>
                </a:solidFill>
              </a:rPr>
              <a:t>Teams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do </a:t>
            </a:r>
            <a:r>
              <a:rPr lang="cs-CZ" sz="2000" dirty="0">
                <a:solidFill>
                  <a:schemeClr val="tx1"/>
                </a:solidFill>
              </a:rPr>
              <a:t>kterých se znova musíš </a:t>
            </a:r>
            <a:r>
              <a:rPr lang="cs-CZ" sz="2000" b="1" dirty="0">
                <a:solidFill>
                  <a:schemeClr val="tx1"/>
                </a:solidFill>
              </a:rPr>
              <a:t>přihlásit.</a:t>
            </a:r>
          </a:p>
        </p:txBody>
      </p:sp>
    </p:spTree>
    <p:extLst>
      <p:ext uri="{BB962C8B-B14F-4D97-AF65-F5344CB8AC3E}">
        <p14:creationId xmlns:p14="http://schemas.microsoft.com/office/powerpoint/2010/main" val="3227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157</Words>
  <Application>Microsoft Office PowerPoint</Application>
  <PresentationFormat>Širokoúhlá obrazovka</PresentationFormat>
  <Paragraphs>24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Motiv Office</vt:lpstr>
      <vt:lpstr>Přihlašování do Microsoft Office 365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</dc:creator>
  <cp:lastModifiedBy>Třetinová Jana</cp:lastModifiedBy>
  <cp:revision>19</cp:revision>
  <dcterms:created xsi:type="dcterms:W3CDTF">2020-04-02T13:18:55Z</dcterms:created>
  <dcterms:modified xsi:type="dcterms:W3CDTF">2020-05-03T17:53:48Z</dcterms:modified>
</cp:coreProperties>
</file>